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5" r:id="rId3"/>
    <p:sldId id="259" r:id="rId4"/>
    <p:sldId id="268" r:id="rId5"/>
    <p:sldId id="271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649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307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0126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635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997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34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392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26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194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639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3C1D-34B4-774E-82EA-78A253C50001}" type="datetimeFigureOut">
              <a:rPr lang="en-US" smtClean="0"/>
              <a:pPr/>
              <a:t>3/29/15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8B2CE-1FE6-754F-9FAE-FFAFFC7787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112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4298" y="263497"/>
            <a:ext cx="84691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Revised AP Biology Course and Exam:  Year 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61" y="856893"/>
            <a:ext cx="7413070" cy="597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23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9785489"/>
              </p:ext>
            </p:extLst>
          </p:nvPr>
        </p:nvGraphicFramePr>
        <p:xfrm>
          <a:off x="1766032" y="4003125"/>
          <a:ext cx="6096000" cy="249469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6404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 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</a:t>
                      </a:r>
                    </a:p>
                    <a:p>
                      <a:pPr algn="ctr"/>
                      <a:r>
                        <a:rPr lang="en-US" dirty="0" smtClean="0"/>
                        <a:t>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</a:p>
                    <a:p>
                      <a:pPr algn="ctr"/>
                      <a:r>
                        <a:rPr lang="en-US" dirty="0" smtClean="0"/>
                        <a:t>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</a:p>
                    <a:p>
                      <a:pPr algn="ctr"/>
                      <a:r>
                        <a:rPr lang="en-US" dirty="0" smtClean="0"/>
                        <a:t>(%)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0"/>
            <a:ext cx="87503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3749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3367"/>
          <a:stretch/>
        </p:blipFill>
        <p:spPr>
          <a:xfrm>
            <a:off x="635000" y="194292"/>
            <a:ext cx="7861300" cy="23065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95289" y="425818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>
                <a:srgbClr val="AB0635"/>
              </a:buClr>
              <a:defRPr/>
            </a:pPr>
            <a:r>
              <a:rPr lang="en-US" sz="2000" b="1" dirty="0">
                <a:solidFill>
                  <a:srgbClr val="930011"/>
                </a:solidFill>
                <a:ea typeface="Trebuchet MS" pitchFamily="34" charset="0"/>
                <a:cs typeface="Trebuchet MS" pitchFamily="34" charset="0"/>
              </a:rPr>
              <a:t>Learning Objective 3.3</a:t>
            </a:r>
          </a:p>
          <a:p>
            <a:pPr algn="ctr">
              <a:buClr>
                <a:srgbClr val="AB0635"/>
              </a:buClr>
              <a:defRPr/>
            </a:pPr>
            <a:r>
              <a:rPr lang="en-US" sz="2000" b="1" dirty="0"/>
              <a:t>The student is able to describe representations and models that illustrate how genetic information is copied for transmission between generations</a:t>
            </a:r>
            <a:endParaRPr lang="en-US" sz="2000" b="1" dirty="0">
              <a:solidFill>
                <a:srgbClr val="930011"/>
              </a:solidFill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72355" y="267734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>
                <a:srgbClr val="AB0635"/>
              </a:buClr>
              <a:defRPr/>
            </a:pPr>
            <a:r>
              <a:rPr lang="en-US" sz="2000" dirty="0">
                <a:solidFill>
                  <a:srgbClr val="930011"/>
                </a:solidFill>
                <a:ea typeface="Trebuchet MS" pitchFamily="34" charset="0"/>
                <a:cs typeface="Trebuchet MS" pitchFamily="34" charset="0"/>
              </a:rPr>
              <a:t>Science Practice 1.2</a:t>
            </a:r>
          </a:p>
          <a:p>
            <a:pPr algn="ctr">
              <a:defRPr/>
            </a:pPr>
            <a:r>
              <a:rPr lang="en-US" sz="2000" dirty="0"/>
              <a:t>The student can </a:t>
            </a:r>
            <a:r>
              <a:rPr lang="en-US" sz="2000" b="1" dirty="0"/>
              <a:t>describe representations and models </a:t>
            </a:r>
            <a:r>
              <a:rPr lang="en-US" sz="2000" dirty="0"/>
              <a:t>of natural or man-made phenomena and systems in the domain</a:t>
            </a:r>
            <a:endParaRPr lang="en-US" sz="2000" dirty="0">
              <a:solidFill>
                <a:srgbClr val="000000"/>
              </a:solidFill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0" y="2677342"/>
            <a:ext cx="3208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AB0635"/>
              </a:buClr>
              <a:defRPr/>
            </a:pPr>
            <a:r>
              <a:rPr lang="en-US" sz="2000" dirty="0">
                <a:solidFill>
                  <a:srgbClr val="930011"/>
                </a:solidFill>
                <a:ea typeface="Trebuchet MS" pitchFamily="34" charset="0"/>
                <a:cs typeface="Trebuchet MS" pitchFamily="34" charset="0"/>
              </a:rPr>
              <a:t>Essential Knowledge 3A1</a:t>
            </a:r>
          </a:p>
          <a:p>
            <a:pPr algn="ctr">
              <a:buClr>
                <a:srgbClr val="AB0635"/>
              </a:buClr>
              <a:defRPr/>
            </a:pPr>
            <a:r>
              <a:rPr lang="en-US" sz="2000" dirty="0"/>
              <a:t>DNA, and in some cases RNA, is the primary source of heritable information</a:t>
            </a:r>
            <a:endParaRPr lang="en-US" sz="2000" dirty="0">
              <a:solidFill>
                <a:srgbClr val="000000"/>
              </a:solidFill>
              <a:ea typeface="Trebuchet MS" pitchFamily="34" charset="0"/>
              <a:cs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0208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0779"/>
            <a:ext cx="4354513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292726"/>
            <a:ext cx="4635500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6358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3" y="812800"/>
            <a:ext cx="9144000" cy="521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323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5640" t="11358"/>
          <a:stretch/>
        </p:blipFill>
        <p:spPr bwMode="auto">
          <a:xfrm>
            <a:off x="0" y="3342105"/>
            <a:ext cx="3932427" cy="351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947" y="-681790"/>
            <a:ext cx="4332787" cy="35034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840" y="-72858"/>
            <a:ext cx="5310393" cy="28775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2426" y="2930134"/>
            <a:ext cx="5211573" cy="44251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328779"/>
            <a:ext cx="9144000" cy="243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12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106</Words>
  <Application>Microsoft Macintosh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NSCDS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Pfannerstill</dc:creator>
  <cp:lastModifiedBy>Robin Heyden</cp:lastModifiedBy>
  <cp:revision>12</cp:revision>
  <dcterms:created xsi:type="dcterms:W3CDTF">2015-03-29T16:09:44Z</dcterms:created>
  <dcterms:modified xsi:type="dcterms:W3CDTF">2015-03-29T16:14:36Z</dcterms:modified>
</cp:coreProperties>
</file>